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2826" y="12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930819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New Year Same Old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C2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minis, 2 colts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targets (12 + 2 NS)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DC256E-4C50-F79A-38B7-9F72DDACE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646188"/>
            <a:ext cx="7025777" cy="498995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New Year Same Old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30</a:t>
            </a:r>
          </a:p>
          <a:p>
            <a:r>
              <a:rPr lang="en-US" dirty="0"/>
              <a:t>Targets: 13 USPSA, 4 steel</a:t>
            </a:r>
          </a:p>
          <a:p>
            <a:endParaRPr lang="en-US" dirty="0"/>
          </a:p>
          <a:p>
            <a:r>
              <a:rPr lang="en-US" dirty="0"/>
              <a:t>Handgun start position: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inside the shooting area, stock on belt. Loaded PCC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1497</TotalTime>
  <Words>132</Words>
  <Application>Microsoft Office PowerPoint</Application>
  <PresentationFormat>Custom</PresentationFormat>
  <Paragraphs>23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220</cp:revision>
  <cp:lastPrinted>2016-01-15T21:54:08Z</cp:lastPrinted>
  <dcterms:created xsi:type="dcterms:W3CDTF">2002-08-21T12:11:08Z</dcterms:created>
  <dcterms:modified xsi:type="dcterms:W3CDTF">2023-01-02T19:54:58Z</dcterms:modified>
  <cp:category>Shooting</cp:category>
</cp:coreProperties>
</file>